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7" r:id="rId4"/>
    <p:sldId id="263" r:id="rId5"/>
    <p:sldId id="260" r:id="rId6"/>
    <p:sldId id="266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ca-ES"/>
              <a:t>Música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5.1210999015748042E-2"/>
          <c:y val="0.14053124135511558"/>
          <c:w val="0.93472650098425192"/>
          <c:h val="0.76893579177314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Full1!$B$1</c:f>
              <c:strCache>
                <c:ptCount val="1"/>
                <c:pt idx="0">
                  <c:v>Trap/Reggaeton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Full1!$A$2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Full1!$B$2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F4-4D49-AEC9-48CA9D344530}"/>
            </c:ext>
          </c:extLst>
        </c:ser>
        <c:ser>
          <c:idx val="1"/>
          <c:order val="1"/>
          <c:tx>
            <c:strRef>
              <c:f>Full1!$C$1</c:f>
              <c:strCache>
                <c:ptCount val="1"/>
                <c:pt idx="0">
                  <c:v>Pop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Full1!$A$2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Full1!$C$2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F4-4D49-AEC9-48CA9D344530}"/>
            </c:ext>
          </c:extLst>
        </c:ser>
        <c:ser>
          <c:idx val="2"/>
          <c:order val="2"/>
          <c:tx>
            <c:strRef>
              <c:f>Full1!$D$1</c:f>
              <c:strCache>
                <c:ptCount val="1"/>
                <c:pt idx="0">
                  <c:v>Rap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4000"/>
                  </a:schemeClr>
                </a:gs>
                <a:gs pos="100000">
                  <a:schemeClr val="accent3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Full1!$A$2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Full1!$D$2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6F4-4D49-AEC9-48CA9D344530}"/>
            </c:ext>
          </c:extLst>
        </c:ser>
        <c:ser>
          <c:idx val="3"/>
          <c:order val="3"/>
          <c:tx>
            <c:strRef>
              <c:f>Full1!$E$1</c:f>
              <c:strCache>
                <c:ptCount val="1"/>
                <c:pt idx="0">
                  <c:v>Electronica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4000"/>
                  </a:schemeClr>
                </a:gs>
                <a:gs pos="100000">
                  <a:schemeClr val="accent4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Full1!$A$2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Full1!$E$2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6F4-4D49-AEC9-48CA9D344530}"/>
            </c:ext>
          </c:extLst>
        </c:ser>
        <c:ser>
          <c:idx val="4"/>
          <c:order val="4"/>
          <c:tx>
            <c:strRef>
              <c:f>Full1!$F$1</c:f>
              <c:strCache>
                <c:ptCount val="1"/>
                <c:pt idx="0">
                  <c:v>Rock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4000"/>
                  </a:schemeClr>
                </a:gs>
                <a:gs pos="100000">
                  <a:schemeClr val="accent5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Full1!$A$2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Full1!$F$2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6F4-4D49-AEC9-48CA9D344530}"/>
            </c:ext>
          </c:extLst>
        </c:ser>
        <c:ser>
          <c:idx val="5"/>
          <c:order val="5"/>
          <c:tx>
            <c:strRef>
              <c:f>Full1!$G$1</c:f>
              <c:strCache>
                <c:ptCount val="1"/>
                <c:pt idx="0">
                  <c:v>Clasica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4000"/>
                  </a:schemeClr>
                </a:gs>
                <a:gs pos="100000">
                  <a:schemeClr val="accent6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Full1!$A$2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Full1!$G$2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6F4-4D49-AEC9-48CA9D344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62822120"/>
        <c:axId val="362821336"/>
      </c:barChart>
      <c:catAx>
        <c:axId val="362822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2821336"/>
        <c:crosses val="autoZero"/>
        <c:auto val="1"/>
        <c:lblAlgn val="ctr"/>
        <c:lblOffset val="100"/>
        <c:noMultiLvlLbl val="0"/>
      </c:catAx>
      <c:valAx>
        <c:axId val="36282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62822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ca-ES" dirty="0"/>
              <a:t>Escoltes</a:t>
            </a:r>
            <a:r>
              <a:rPr lang="ca-ES" baseline="0" dirty="0"/>
              <a:t> música freqüentment </a:t>
            </a:r>
            <a:endParaRPr lang="ca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Full1!$B$1</c:f>
              <c:strCache>
                <c:ptCount val="1"/>
                <c:pt idx="0">
                  <c:v>si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numRef>
              <c:f>Full1!$A$2</c:f>
              <c:numCache>
                <c:formatCode>General</c:formatCode>
                <c:ptCount val="1"/>
              </c:numCache>
            </c:numRef>
          </c:cat>
          <c:val>
            <c:numRef>
              <c:f>Full1!$B$2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00-4CC5-8D87-9D8293362B41}"/>
            </c:ext>
          </c:extLst>
        </c:ser>
        <c:ser>
          <c:idx val="1"/>
          <c:order val="1"/>
          <c:tx>
            <c:strRef>
              <c:f>Full1!$C$1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numRef>
              <c:f>Full1!$A$2</c:f>
              <c:numCache>
                <c:formatCode>General</c:formatCode>
                <c:ptCount val="1"/>
              </c:numCache>
            </c:numRef>
          </c:cat>
          <c:val>
            <c:numRef>
              <c:f>Full1!$C$2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00-4CC5-8D87-9D8293362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62820944"/>
        <c:axId val="362824080"/>
      </c:barChart>
      <c:catAx>
        <c:axId val="36282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62824080"/>
        <c:crosses val="autoZero"/>
        <c:auto val="1"/>
        <c:lblAlgn val="ctr"/>
        <c:lblOffset val="100"/>
        <c:noMultiLvlLbl val="0"/>
      </c:catAx>
      <c:valAx>
        <c:axId val="36282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6282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5930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0738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683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0994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 d'ofe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8280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der o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972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7581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4793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6045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3978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538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6557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439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4308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225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665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D89B6-4EFC-40B9-816D-B4B7EE2DECF1}" type="datetimeFigureOut">
              <a:rPr lang="ca-ES" smtClean="0"/>
              <a:t>11/12/2017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F5B3F6-DF0A-4A77-B9BD-E382A78FA97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486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CC8D040A-BD04-4603-B0DD-52BFF5910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5148"/>
            <a:ext cx="9144000" cy="841919"/>
          </a:xfrm>
        </p:spPr>
        <p:txBody>
          <a:bodyPr>
            <a:normAutofit fontScale="90000"/>
          </a:bodyPr>
          <a:lstStyle/>
          <a:p>
            <a:r>
              <a:rPr lang="ca-ES" dirty="0"/>
              <a:t>La Música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="" xmlns:a16="http://schemas.microsoft.com/office/drawing/2014/main" id="{38FA3BF6-F504-4A80-A46F-862B31023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7090"/>
            <a:ext cx="9144000" cy="1655762"/>
          </a:xfrm>
        </p:spPr>
        <p:txBody>
          <a:bodyPr>
            <a:normAutofit/>
          </a:bodyPr>
          <a:lstStyle/>
          <a:p>
            <a:r>
              <a:rPr lang="ca-ES" dirty="0"/>
              <a:t>Bilal </a:t>
            </a:r>
            <a:r>
              <a:rPr lang="ca-ES" dirty="0" err="1"/>
              <a:t>Bouhaddada</a:t>
            </a:r>
            <a:endParaRPr lang="ca-ES" dirty="0"/>
          </a:p>
          <a:p>
            <a:r>
              <a:rPr lang="ca-ES" dirty="0"/>
              <a:t>Marc Ramos</a:t>
            </a:r>
          </a:p>
          <a:p>
            <a:r>
              <a:rPr lang="ca-ES" dirty="0"/>
              <a:t>Adrián </a:t>
            </a:r>
            <a:r>
              <a:rPr lang="ca-ES" dirty="0" smtClean="0"/>
              <a:t>Jordán</a:t>
            </a:r>
            <a:endParaRPr lang="ca-ES" dirty="0"/>
          </a:p>
          <a:p>
            <a:r>
              <a:rPr lang="ca-ES" dirty="0"/>
              <a:t>Alejandro </a:t>
            </a:r>
            <a:r>
              <a:rPr lang="ca-ES" dirty="0" err="1"/>
              <a:t>Medel</a:t>
            </a:r>
            <a:endParaRPr lang="ca-ES" dirty="0"/>
          </a:p>
        </p:txBody>
      </p:sp>
      <p:pic>
        <p:nvPicPr>
          <p:cNvPr id="5" name="Imatge 4">
            <a:extLst>
              <a:ext uri="{FF2B5EF4-FFF2-40B4-BE49-F238E27FC236}">
                <a16:creationId xmlns="" xmlns:a16="http://schemas.microsoft.com/office/drawing/2014/main" id="{AA6BBDC0-6F50-42BD-B2C9-5638E77B02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234" y="1241742"/>
            <a:ext cx="5969391" cy="437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5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18582372-0F26-460A-83DC-C32FB219D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525" y="624109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 smtClean="0"/>
              <a:t>    </a:t>
            </a:r>
            <a:r>
              <a:rPr lang="ca-ES" sz="6600" dirty="0"/>
              <a:t>El </a:t>
            </a:r>
            <a:r>
              <a:rPr lang="ca-ES" sz="6600" dirty="0" smtClean="0"/>
              <a:t>tema</a:t>
            </a:r>
            <a:br>
              <a:rPr lang="ca-ES" sz="6600" dirty="0" smtClean="0"/>
            </a:br>
            <a:r>
              <a:rPr lang="ca-ES" sz="1600" dirty="0" smtClean="0"/>
              <a:t>(</a:t>
            </a:r>
            <a:r>
              <a:rPr lang="ca-ES" sz="1600" i="1" dirty="0" smtClean="0"/>
              <a:t>pluja de idees )</a:t>
            </a:r>
            <a:endParaRPr lang="ca-ES" sz="1600" i="1" dirty="0"/>
          </a:p>
        </p:txBody>
      </p:sp>
      <p:pic>
        <p:nvPicPr>
          <p:cNvPr id="10" name="Contenidor de contingut 9">
            <a:extLst>
              <a:ext uri="{FF2B5EF4-FFF2-40B4-BE49-F238E27FC236}">
                <a16:creationId xmlns="" xmlns:a16="http://schemas.microsoft.com/office/drawing/2014/main" id="{DE7D6BA9-5708-4F5E-95A2-7E190EE6F3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2925" y="1904999"/>
            <a:ext cx="7608284" cy="389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28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PREGUNTES QUE VAM FER</a:t>
            </a:r>
            <a:endParaRPr lang="ca-ES" dirty="0"/>
          </a:p>
        </p:txBody>
      </p:sp>
      <p:pic>
        <p:nvPicPr>
          <p:cNvPr id="1026" name="Picture 2" descr="Resultat d'imatges de INTERROGAN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807" y="1432625"/>
            <a:ext cx="3962400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67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D960CC47-1EDE-4390-A5A7-11B364E9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307" y="536428"/>
            <a:ext cx="8911687" cy="1280890"/>
          </a:xfrm>
        </p:spPr>
        <p:txBody>
          <a:bodyPr/>
          <a:lstStyle/>
          <a:p>
            <a:r>
              <a:rPr lang="ca-ES" dirty="0"/>
              <a:t>Quin tipus de música escoltes?</a:t>
            </a:r>
          </a:p>
        </p:txBody>
      </p:sp>
      <p:graphicFrame>
        <p:nvGraphicFramePr>
          <p:cNvPr id="14" name="Gràfic 13">
            <a:extLst>
              <a:ext uri="{FF2B5EF4-FFF2-40B4-BE49-F238E27FC236}">
                <a16:creationId xmlns="" xmlns:a16="http://schemas.microsoft.com/office/drawing/2014/main" id="{629AEB4E-7B1D-433B-AFA0-77FA17C291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2036280"/>
              </p:ext>
            </p:extLst>
          </p:nvPr>
        </p:nvGraphicFramePr>
        <p:xfrm>
          <a:off x="2032000" y="117687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00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C2DDF15D-72F5-4039-B7B3-B5B6E78B5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Quin tipus de música prefereixes?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="" xmlns:a16="http://schemas.microsoft.com/office/drawing/2014/main" id="{B5D73F42-30F7-4A06-88CD-3803F3AAF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37" y="1614225"/>
            <a:ext cx="10515600" cy="4351338"/>
          </a:xfrm>
        </p:spPr>
        <p:txBody>
          <a:bodyPr/>
          <a:lstStyle/>
          <a:p>
            <a:pPr fontAlgn="base"/>
            <a:endParaRPr lang="es-ES" i="1" dirty="0"/>
          </a:p>
          <a:p>
            <a:pPr fontAlgn="base"/>
            <a:r>
              <a:rPr lang="es-ES" i="1" dirty="0" err="1"/>
              <a:t>Trap</a:t>
            </a:r>
            <a:r>
              <a:rPr lang="es-ES" i="1" dirty="0"/>
              <a:t> o </a:t>
            </a:r>
            <a:r>
              <a:rPr lang="es-ES" i="1" dirty="0" err="1"/>
              <a:t>Reggaeton</a:t>
            </a:r>
            <a:endParaRPr lang="es-ES" i="1" dirty="0"/>
          </a:p>
          <a:p>
            <a:pPr fontAlgn="base"/>
            <a:r>
              <a:rPr lang="es-ES" i="1" dirty="0"/>
              <a:t>Música </a:t>
            </a:r>
            <a:r>
              <a:rPr lang="es-ES" i="1" dirty="0" err="1"/>
              <a:t>Clàsica</a:t>
            </a:r>
            <a:endParaRPr lang="es-ES" i="1" dirty="0"/>
          </a:p>
          <a:p>
            <a:pPr fontAlgn="base"/>
            <a:r>
              <a:rPr lang="es-ES" i="1" dirty="0"/>
              <a:t>Pop</a:t>
            </a:r>
          </a:p>
          <a:p>
            <a:pPr fontAlgn="base"/>
            <a:r>
              <a:rPr lang="es-ES" i="1" dirty="0"/>
              <a:t>Rap</a:t>
            </a:r>
          </a:p>
          <a:p>
            <a:pPr fontAlgn="base"/>
            <a:r>
              <a:rPr lang="es-ES" i="1" dirty="0" smtClean="0"/>
              <a:t>Rock</a:t>
            </a:r>
          </a:p>
          <a:p>
            <a:pPr marL="0" indent="0" fontAlgn="base">
              <a:buNone/>
            </a:pPr>
            <a:r>
              <a:rPr lang="es-ES" i="1" dirty="0"/>
              <a:t> </a:t>
            </a:r>
            <a:r>
              <a:rPr lang="es-ES" i="1" dirty="0" smtClean="0"/>
              <a:t>    </a:t>
            </a:r>
            <a:r>
              <a:rPr lang="es-ES" i="1" dirty="0" err="1" smtClean="0"/>
              <a:t>Electronica</a:t>
            </a:r>
            <a:endParaRPr lang="es-ES" i="1" dirty="0"/>
          </a:p>
          <a:p>
            <a:endParaRPr lang="ca-ES" dirty="0"/>
          </a:p>
        </p:txBody>
      </p:sp>
      <p:pic>
        <p:nvPicPr>
          <p:cNvPr id="7" name="Imatge 6">
            <a:extLst>
              <a:ext uri="{FF2B5EF4-FFF2-40B4-BE49-F238E27FC236}">
                <a16:creationId xmlns="" xmlns:a16="http://schemas.microsoft.com/office/drawing/2014/main" id="{94DA2F72-D2C0-423F-AB94-B898958E9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142" y="2094911"/>
            <a:ext cx="6008195" cy="413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4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BF783D5A-53F8-4F37-B515-DA10A669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/>
              <a:t>Escoltes música freqüentment</a:t>
            </a:r>
            <a:r>
              <a:rPr lang="ca-ES" dirty="0" smtClean="0"/>
              <a:t>?</a:t>
            </a:r>
            <a:br>
              <a:rPr lang="ca-ES" dirty="0" smtClean="0"/>
            </a:br>
            <a:r>
              <a:rPr lang="ca-ES" sz="1600" i="1" dirty="0" smtClean="0"/>
              <a:t>(ULTIMES DOS SETMANES)</a:t>
            </a:r>
            <a:endParaRPr lang="ca-ES" sz="1600" i="1" dirty="0"/>
          </a:p>
        </p:txBody>
      </p:sp>
      <p:graphicFrame>
        <p:nvGraphicFramePr>
          <p:cNvPr id="7" name="Contenidor de contingut 6">
            <a:extLst>
              <a:ext uri="{FF2B5EF4-FFF2-40B4-BE49-F238E27FC236}">
                <a16:creationId xmlns="" xmlns:a16="http://schemas.microsoft.com/office/drawing/2014/main" id="{759A4FB1-6C59-43E9-8166-CF19CF7D55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63160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687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4619D001-2969-4023-9158-D6179111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Taula de dades</a:t>
            </a:r>
          </a:p>
        </p:txBody>
      </p:sp>
      <p:pic>
        <p:nvPicPr>
          <p:cNvPr id="6" name="Picture 2" descr="https://lh5.googleusercontent.com/RmP82NKgEbXmkb7-oo2ugdoRZj45vDjdUiT6zst_I4bb_Dw_7fu7goyhp7bCysCV0-hKeMECtI8Kz_KrBFybHkOitMd_MV79dj8nbQVHxVBXXaIVQJRxGXgRs-u60OF2j7_M9Jxo">
            <a:extLst>
              <a:ext uri="{FF2B5EF4-FFF2-40B4-BE49-F238E27FC236}">
                <a16:creationId xmlns="" xmlns:a16="http://schemas.microsoft.com/office/drawing/2014/main" id="{58BD0572-0555-4D0E-8ECC-BE2EDB7F0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376" y="2507419"/>
            <a:ext cx="3594858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287" y="1501147"/>
            <a:ext cx="602932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2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EF494963-16D2-42B1-B1E9-7ABEB29B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La nostra conclusió</a:t>
            </a:r>
          </a:p>
        </p:txBody>
      </p:sp>
      <p:pic>
        <p:nvPicPr>
          <p:cNvPr id="5" name="Contenidor de contingut 4">
            <a:extLst>
              <a:ext uri="{FF2B5EF4-FFF2-40B4-BE49-F238E27FC236}">
                <a16:creationId xmlns="" xmlns:a16="http://schemas.microsoft.com/office/drawing/2014/main" id="{2ACCB656-7267-49EC-85A6-4B8978578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643" y="2238857"/>
            <a:ext cx="3078601" cy="3456165"/>
          </a:xfrm>
        </p:spPr>
      </p:pic>
    </p:spTree>
    <p:extLst>
      <p:ext uri="{BB962C8B-B14F-4D97-AF65-F5344CB8AC3E}">
        <p14:creationId xmlns:p14="http://schemas.microsoft.com/office/powerpoint/2010/main" val="2517154951"/>
      </p:ext>
    </p:extLst>
  </p:cSld>
  <p:clrMapOvr>
    <a:masterClrMapping/>
  </p:clrMapOvr>
</p:sld>
</file>

<file path=ppt/theme/theme1.xml><?xml version="1.0" encoding="utf-8"?>
<a:theme xmlns:a="http://schemas.openxmlformats.org/drawingml/2006/main" name="Floc">
  <a:themeElements>
    <a:clrScheme name="Floc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loc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c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53</Words>
  <Application>Microsoft Office PowerPoint</Application>
  <PresentationFormat>Panorámica</PresentationFormat>
  <Paragraphs>21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Floc</vt:lpstr>
      <vt:lpstr>La Música</vt:lpstr>
      <vt:lpstr>    El tema (pluja de idees )</vt:lpstr>
      <vt:lpstr>PREGUNTES QUE VAM FER</vt:lpstr>
      <vt:lpstr>Quin tipus de música escoltes?</vt:lpstr>
      <vt:lpstr>Quin tipus de música prefereixes?</vt:lpstr>
      <vt:lpstr>Escoltes música freqüentment? (ULTIMES DOS SETMANES)</vt:lpstr>
      <vt:lpstr>Taula de dades</vt:lpstr>
      <vt:lpstr>La nostra conclusió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Música</dc:title>
  <dc:creator>alumne</dc:creator>
  <cp:lastModifiedBy>Adrian Jordan Zambrano</cp:lastModifiedBy>
  <cp:revision>12</cp:revision>
  <dcterms:created xsi:type="dcterms:W3CDTF">2017-11-17T07:24:05Z</dcterms:created>
  <dcterms:modified xsi:type="dcterms:W3CDTF">2017-12-11T09:45:55Z</dcterms:modified>
</cp:coreProperties>
</file>